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080625" cy="567055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57A70C-15B8-4E51-95AD-C192DF788760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63D95E-3F47-4BC4-A5F1-FCE7520C949D}" type="slidenum">
              <a:t>‹Nr.›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44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de-DE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de-DE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168CA838-62D3-4C31-A798-CFF729D2D8D4}" type="slidenum">
              <a:rPr lang="de-DE" sz="1400" b="0" u="none" strike="noStrike">
                <a:solidFill>
                  <a:srgbClr val="000000"/>
                </a:solidFill>
                <a:uFillTx/>
                <a:latin typeface="Times New Roman"/>
              </a:rPr>
              <a:t>‹Nr.›</a:t>
            </a:fld>
            <a:endParaRPr lang="de-DE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vwillemer@web.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700000" cy="5670000"/>
          </a:xfrm>
          <a:prstGeom prst="rect">
            <a:avLst/>
          </a:prstGeom>
          <a:solidFill>
            <a:srgbClr val="FFFBDC"/>
          </a:solidFill>
          <a:ln w="0">
            <a:solidFill>
              <a:srgbClr val="FFFBD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/>
        </p:blipFill>
        <p:spPr>
          <a:xfrm>
            <a:off x="180000" y="4320000"/>
            <a:ext cx="2504160" cy="1214640"/>
          </a:xfrm>
          <a:prstGeom prst="rect">
            <a:avLst/>
          </a:prstGeom>
          <a:ln w="0">
            <a:noFill/>
          </a:ln>
        </p:spPr>
      </p:pic>
      <p:pic>
        <p:nvPicPr>
          <p:cNvPr id="9" name="Graphic 8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>
          <a:xfrm>
            <a:off x="180000" y="366840"/>
            <a:ext cx="2207520" cy="1613160"/>
          </a:xfrm>
          <a:prstGeom prst="rect">
            <a:avLst/>
          </a:prstGeom>
          <a:ln w="0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761594" y="1774838"/>
            <a:ext cx="5313396" cy="18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de-DE" sz="4000" b="1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Freunde und Förderer der </a:t>
            </a:r>
            <a:r>
              <a:rPr lang="de-DE" sz="4000" b="1" u="none" strike="noStrike" dirty="0" err="1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Willemerschule</a:t>
            </a:r>
            <a:r>
              <a:rPr lang="de-DE" sz="4000" b="1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 e.V.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85307-66DA-E037-1A29-A809278E31B6}"/>
              </a:ext>
            </a:extLst>
          </p:cNvPr>
          <p:cNvSpPr txBox="1"/>
          <p:nvPr/>
        </p:nvSpPr>
        <p:spPr>
          <a:xfrm>
            <a:off x="2792582" y="5061114"/>
            <a:ext cx="7106821" cy="47352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de-DE" sz="900" b="0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Freunde und Förderer der </a:t>
            </a:r>
            <a:r>
              <a:rPr lang="de-DE" sz="900" b="0" u="none" strike="noStrike" dirty="0" err="1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Willemerschule</a:t>
            </a:r>
            <a:r>
              <a:rPr lang="de-DE" sz="900" b="0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 e.V. │ </a:t>
            </a:r>
            <a:r>
              <a:rPr lang="de-DE" sz="900" b="0" u="none" strike="noStrike" dirty="0" err="1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Willemerstraße</a:t>
            </a:r>
            <a:r>
              <a:rPr lang="de-DE" sz="900" b="0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 12 │ 60594 Frankfurt am Main │ fvwillemer@web.de</a:t>
            </a:r>
          </a:p>
          <a:p>
            <a:r>
              <a:rPr lang="de-DE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Gemeinnützigkeit anerkannt durch das Finanzamt Frankfurt am Main </a:t>
            </a:r>
            <a:r>
              <a:rPr lang="de-DE" sz="900" b="0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│ Steuernummer (neu): 014 255 26675</a:t>
            </a:r>
            <a:endParaRPr lang="de-DE" sz="9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de-DE" sz="900" b="0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Sparkasse Frankfur</a:t>
            </a:r>
            <a:r>
              <a:rPr lang="de-DE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t am Main </a:t>
            </a:r>
            <a:r>
              <a:rPr lang="de-DE" sz="900" b="0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│</a:t>
            </a:r>
            <a:r>
              <a:rPr lang="de-DE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 IBAN: DE77 5005 0201 0000 </a:t>
            </a:r>
            <a:r>
              <a:rPr lang="de-DE" sz="900">
                <a:solidFill>
                  <a:srgbClr val="000000"/>
                </a:solidFill>
                <a:latin typeface="Comic Sans MS" panose="030F0702030302020204" pitchFamily="66" charset="0"/>
              </a:rPr>
              <a:t>0191 25 </a:t>
            </a:r>
            <a:r>
              <a:rPr lang="de-DE" sz="900" b="0" u="none" strike="noStrike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│ BIC: HELADEF1822</a:t>
            </a:r>
            <a:endParaRPr lang="de-DE" sz="900" b="0" u="none" strike="noStrike" dirty="0">
              <a:solidFill>
                <a:srgbClr val="000000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7802"/>
            <a:ext cx="2700000" cy="5670000"/>
          </a:xfrm>
          <a:prstGeom prst="rect">
            <a:avLst/>
          </a:prstGeom>
          <a:solidFill>
            <a:srgbClr val="FFFBDC"/>
          </a:solidFill>
          <a:ln w="0">
            <a:solidFill>
              <a:srgbClr val="FFFBD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de-DE" sz="1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/>
        </p:blipFill>
        <p:spPr>
          <a:xfrm>
            <a:off x="180000" y="4320550"/>
            <a:ext cx="2504160" cy="1214640"/>
          </a:xfrm>
          <a:prstGeom prst="rect">
            <a:avLst/>
          </a:prstGeom>
          <a:ln w="0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793804" y="328731"/>
            <a:ext cx="7106821" cy="99973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de-DE" b="0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Wir als Verein wollen die Schule </a:t>
            </a:r>
            <a:r>
              <a:rPr lang="de-DE" b="0" u="none" strike="noStrike" dirty="0" smtClean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mit dem Fokus auf die Individualität der Kinder stärken und ihre vielseitigen Angebote auch außerhalb des Unterrichts fördern.</a:t>
            </a:r>
            <a:endParaRPr lang="de-DE" b="0" u="none" strike="noStrike" dirty="0">
              <a:solidFill>
                <a:srgbClr val="0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DA596-4C2E-6897-32C9-EF1905881119}"/>
              </a:ext>
            </a:extLst>
          </p:cNvPr>
          <p:cNvSpPr txBox="1"/>
          <p:nvPr/>
        </p:nvSpPr>
        <p:spPr>
          <a:xfrm>
            <a:off x="2793804" y="1502701"/>
            <a:ext cx="7023055" cy="126715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de-DE" b="0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Wir unterstützen </a:t>
            </a:r>
            <a:r>
              <a:rPr lang="de-DE" b="0" u="none" strike="noStrike" dirty="0" smtClean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die Schule </a:t>
            </a:r>
            <a:r>
              <a:rPr lang="de-DE" b="0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finanziell und tatkräftig bei der Beschaffung von technischen Geräten, Lernmitteln oder bei der Planung und Finanzierung von Vortragsveranstaltungen, Workshops, Exkursionen oder Schulfesten.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E6AB3-8926-339D-9C5F-194AFB0C2CB9}"/>
              </a:ext>
            </a:extLst>
          </p:cNvPr>
          <p:cNvSpPr txBox="1"/>
          <p:nvPr/>
        </p:nvSpPr>
        <p:spPr>
          <a:xfrm>
            <a:off x="335272" y="2973429"/>
            <a:ext cx="2114628" cy="126715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de-DE" sz="2400" b="1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Deshalb brauchen wir Sie: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C75F4-2431-1ED8-5006-B012F0143BFD}"/>
              </a:ext>
            </a:extLst>
          </p:cNvPr>
          <p:cNvSpPr txBox="1"/>
          <p:nvPr/>
        </p:nvSpPr>
        <p:spPr>
          <a:xfrm>
            <a:off x="318016" y="1657970"/>
            <a:ext cx="2114628" cy="8185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de-DE" sz="2400" b="1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Was machen wir dafür?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3FEB06-15B0-4851-BA38-4C2E6B053FC6}"/>
              </a:ext>
            </a:extLst>
          </p:cNvPr>
          <p:cNvSpPr txBox="1"/>
          <p:nvPr/>
        </p:nvSpPr>
        <p:spPr>
          <a:xfrm>
            <a:off x="318020" y="328730"/>
            <a:ext cx="2252644" cy="81857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de-DE" sz="2400" b="1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Wofür setzen wir uns ein?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2C74C-D69B-3C23-4871-F60B491AE90F}"/>
              </a:ext>
            </a:extLst>
          </p:cNvPr>
          <p:cNvSpPr txBox="1"/>
          <p:nvPr/>
        </p:nvSpPr>
        <p:spPr>
          <a:xfrm>
            <a:off x="4966375" y="4799385"/>
            <a:ext cx="3167117" cy="47445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  <a:hlinkClick r:id="rId3"/>
              </a:rPr>
              <a:t>fvwillemer@web.de</a:t>
            </a:r>
            <a:endParaRPr lang="de-DE" sz="2000" b="1" u="none" strike="noStrike" dirty="0">
              <a:solidFill>
                <a:srgbClr val="0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CB7BDF-E6CF-035C-5F29-32A0454E0CC6}"/>
              </a:ext>
            </a:extLst>
          </p:cNvPr>
          <p:cNvSpPr txBox="1"/>
          <p:nvPr/>
        </p:nvSpPr>
        <p:spPr>
          <a:xfrm>
            <a:off x="2797371" y="2910976"/>
            <a:ext cx="7103253" cy="173003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b="0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Schon mit einer kleinen Spende oder einem kleinen Jahresbei-trag helfen Sie, die Zukunft der </a:t>
            </a:r>
            <a:r>
              <a:rPr lang="de-DE" b="0" u="none" strike="noStrike" dirty="0" err="1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Willemerschule</a:t>
            </a:r>
            <a:r>
              <a:rPr lang="de-DE" b="0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 </a:t>
            </a:r>
            <a:r>
              <a:rPr lang="de-DE" b="0" u="none" strike="noStrike" dirty="0" smtClean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für die Kinder des Schulbezirks zu </a:t>
            </a:r>
            <a:r>
              <a:rPr lang="de-DE" b="0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stärken. Wir freuen uns über neue Mitglieder sowie über Mithilfe bei </a:t>
            </a:r>
            <a:r>
              <a:rPr lang="de-DE" b="0" u="none" strike="noStrike" dirty="0" smtClean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Veranstaltungen </a:t>
            </a:r>
            <a:r>
              <a:rPr lang="de-DE" b="0" u="none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und Ideen zu Projekten oder Anschaffungen. </a:t>
            </a:r>
          </a:p>
          <a:p>
            <a:pPr>
              <a:lnSpc>
                <a:spcPct val="100000"/>
              </a:lnSpc>
            </a:pPr>
            <a:r>
              <a:rPr lang="de-DE" b="0" u="sng" strike="noStrike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Melden Sie sich bei Interesse oder </a:t>
            </a:r>
            <a:r>
              <a:rPr lang="de-DE" b="0" u="sng" strike="noStrike" dirty="0" smtClean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Fragen unter:</a:t>
            </a:r>
            <a:endParaRPr lang="de-DE" sz="2000" b="1" u="none" strike="noStrike" dirty="0">
              <a:solidFill>
                <a:srgbClr val="000000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</Words>
  <Application>Microsoft Office PowerPoint</Application>
  <PresentationFormat>Benutzerdefiniert</PresentationFormat>
  <Paragraphs>12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Comic Sans MS</vt:lpstr>
      <vt:lpstr>DejaVu Sans</vt:lpstr>
      <vt:lpstr>Symbol</vt:lpstr>
      <vt:lpstr>Times New Roman</vt:lpstr>
      <vt:lpstr>Wingdings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Hemme, Susanne</dc:creator>
  <dc:description/>
  <cp:lastModifiedBy>Ehmcke, Monika</cp:lastModifiedBy>
  <cp:revision>12</cp:revision>
  <dcterms:created xsi:type="dcterms:W3CDTF">2024-09-15T14:37:04Z</dcterms:created>
  <dcterms:modified xsi:type="dcterms:W3CDTF">2024-09-25T05:57:14Z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2024-09-15T19:47:50Z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df4afda9-e203-495a-bc8d-283c3fda3726</vt:lpwstr>
  </property>
  <property fmtid="{D5CDD505-2E9C-101B-9397-08002B2CF9AE}" pid="8" name="MSIP_Label_ea60d57e-af5b-4752-ac57-3e4f28ca11dc_ContentBits">
    <vt:lpwstr>0</vt:lpwstr>
  </property>
</Properties>
</file>